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33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3.xml" Type="http://schemas.openxmlformats.org/officeDocument/2006/relationships/slide" Id="rId39"/><Relationship Target="slides/slide32.xml" Type="http://schemas.openxmlformats.org/officeDocument/2006/relationships/slide" Id="rId38"/><Relationship Target="slides/slide31.xml" Type="http://schemas.openxmlformats.org/officeDocument/2006/relationships/slide" Id="rId37"/><Relationship Target="slides/slide13.xml" Type="http://schemas.openxmlformats.org/officeDocument/2006/relationships/slide" Id="rId19"/><Relationship Target="slides/slide30.xml" Type="http://schemas.openxmlformats.org/officeDocument/2006/relationships/slide" Id="rId36"/><Relationship Target="slides/slide12.xml" Type="http://schemas.openxmlformats.org/officeDocument/2006/relationships/slide" Id="rId18"/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slides/slide24.xml" Type="http://schemas.openxmlformats.org/officeDocument/2006/relationships/slide" Id="rId30"/><Relationship Target="slides/slide6.xml" Type="http://schemas.openxmlformats.org/officeDocument/2006/relationships/slide" Id="rId12"/><Relationship Target="slides/slide25.xml" Type="http://schemas.openxmlformats.org/officeDocument/2006/relationships/slide" Id="rId31"/><Relationship Target="slides/slide7.xml" Type="http://schemas.openxmlformats.org/officeDocument/2006/relationships/slide" Id="rId13"/><Relationship Target="slides/slide4.xml" Type="http://schemas.openxmlformats.org/officeDocument/2006/relationships/slide" Id="rId10"/><Relationship Target="slides/slide5.xml" Type="http://schemas.openxmlformats.org/officeDocument/2006/relationships/slide" Id="rId11"/><Relationship Target="slides/slide28.xml" Type="http://schemas.openxmlformats.org/officeDocument/2006/relationships/slide" Id="rId34"/><Relationship Target="slides/slide29.xml" Type="http://schemas.openxmlformats.org/officeDocument/2006/relationships/slide" Id="rId35"/><Relationship Target="slides/slide26.xml" Type="http://schemas.openxmlformats.org/officeDocument/2006/relationships/slide" Id="rId32"/><Relationship Target="slides/slide27.xml" Type="http://schemas.openxmlformats.org/officeDocument/2006/relationships/slide" Id="rId33"/><Relationship Target="slides/slide23.xml" Type="http://schemas.openxmlformats.org/officeDocument/2006/relationships/slide" Id="rId29"/><Relationship Target="slides/slide20.xml" Type="http://schemas.openxmlformats.org/officeDocument/2006/relationships/slide" Id="rId26"/><Relationship Target="slides/slide19.xml" Type="http://schemas.openxmlformats.org/officeDocument/2006/relationships/slide" Id="rId25"/><Relationship Target="slides/slide22.xml" Type="http://schemas.openxmlformats.org/officeDocument/2006/relationships/slide" Id="rId28"/><Relationship Target="slides/slide21.xml" Type="http://schemas.openxmlformats.org/officeDocument/2006/relationships/slide" Id="rId27"/><Relationship Target="presProps.xml" Type="http://schemas.openxmlformats.org/officeDocument/2006/relationships/presProps" Id="rId2"/><Relationship Target="slides/slide15.xml" Type="http://schemas.openxmlformats.org/officeDocument/2006/relationships/slide" Id="rId21"/><Relationship Target="slides/slide34.xml" Type="http://schemas.openxmlformats.org/officeDocument/2006/relationships/slide" Id="rId40"/><Relationship Target="theme/theme4.xml" Type="http://schemas.openxmlformats.org/officeDocument/2006/relationships/theme" Id="rId1"/><Relationship Target="slides/slide16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7.xml" Type="http://schemas.openxmlformats.org/officeDocument/2006/relationships/slide" Id="rId23"/><Relationship Target="tableStyles.xml" Type="http://schemas.openxmlformats.org/officeDocument/2006/relationships/tableStyles" Id="rId3"/><Relationship Target="slides/slide18.xml" Type="http://schemas.openxmlformats.org/officeDocument/2006/relationships/slide" Id="rId24"/><Relationship Target="slides/slide14.xml" Type="http://schemas.openxmlformats.org/officeDocument/2006/relationships/slide" Id="rId20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2" name="Shape 2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3" name="Shape 2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2" name="Shape 2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2" name="Shape 2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3" name="Shape 2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2" name="Shape 2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3" name="Shape 2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2" name="Shape 2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3" name="Shape 2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4" name="Shape 2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0" name="Shape 2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1" name="Shape 2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8" name="Shape 2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9" name="Shape 2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6" name="Shape 2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7" name="Shape 2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4" name="Shape 3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5" name="Shape 3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4" name="Shape 3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5" name="Shape 31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16" name="Shape 3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2" name="Shape 3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3" name="Shape 32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4" name="Shape 3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4" name="Shape 3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5" name="Shape 3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2" name="Shape 3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3" name="Shape 3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4" name="Shape 3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1" name="Shape 3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2" name="Shape 3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3" name="Shape 3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1" name="Shape 3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2" name="Shape 3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63" name="Shape 3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spcBef>
                <a:spcPts val="0"/>
              </a:spcBef>
              <a:buSzPct val="100000"/>
              <a:defRPr sz="4800"/>
            </a:lvl1pPr>
            <a:lvl2pPr algn="ctr" indent="304800">
              <a:spcBef>
                <a:spcPts val="0"/>
              </a:spcBef>
              <a:buSzPct val="100000"/>
              <a:defRPr sz="4800"/>
            </a:lvl2pPr>
            <a:lvl3pPr algn="ctr" indent="304800">
              <a:spcBef>
                <a:spcPts val="0"/>
              </a:spcBef>
              <a:buSzPct val="100000"/>
              <a:defRPr sz="4800"/>
            </a:lvl3pPr>
            <a:lvl4pPr algn="ctr" indent="304800">
              <a:spcBef>
                <a:spcPts val="0"/>
              </a:spcBef>
              <a:buSzPct val="100000"/>
              <a:defRPr sz="4800"/>
            </a:lvl4pPr>
            <a:lvl5pPr algn="ctr" indent="304800">
              <a:spcBef>
                <a:spcPts val="0"/>
              </a:spcBef>
              <a:buSzPct val="100000"/>
              <a:defRPr sz="4800"/>
            </a:lvl5pPr>
            <a:lvl6pPr algn="ctr" indent="304800">
              <a:spcBef>
                <a:spcPts val="0"/>
              </a:spcBef>
              <a:buSzPct val="100000"/>
              <a:defRPr sz="4800"/>
            </a:lvl6pPr>
            <a:lvl7pPr algn="ctr" indent="304800">
              <a:spcBef>
                <a:spcPts val="0"/>
              </a:spcBef>
              <a:buSzPct val="100000"/>
              <a:defRPr sz="4800"/>
            </a:lvl7pPr>
            <a:lvl8pPr algn="ctr" indent="304800">
              <a:spcBef>
                <a:spcPts val="0"/>
              </a:spcBef>
              <a:buSzPct val="100000"/>
              <a:defRPr sz="4800"/>
            </a:lvl8pPr>
            <a:lvl9pPr algn="ctr" indent="30480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 indent="457200">
              <a:spcBef>
                <a:spcPts val="0"/>
              </a:spcBef>
              <a:defRPr/>
            </a:lvl2pPr>
            <a:lvl3pPr indent="914400">
              <a:spcBef>
                <a:spcPts val="0"/>
              </a:spcBef>
              <a:defRPr/>
            </a:lvl3pPr>
            <a:lvl4pPr indent="1371600"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rtl="0" indent="304800">
              <a:spcBef>
                <a:spcPts val="0"/>
              </a:spcBef>
              <a:buSzPct val="100000"/>
              <a:defRPr sz="4800"/>
            </a:lvl1pPr>
            <a:lvl2pPr algn="ctr" rtl="0" indent="304800">
              <a:spcBef>
                <a:spcPts val="0"/>
              </a:spcBef>
              <a:buSzPct val="100000"/>
              <a:defRPr sz="4800"/>
            </a:lvl2pPr>
            <a:lvl3pPr algn="ctr" rtl="0" indent="304800">
              <a:spcBef>
                <a:spcPts val="0"/>
              </a:spcBef>
              <a:buSzPct val="100000"/>
              <a:defRPr sz="4800"/>
            </a:lvl3pPr>
            <a:lvl4pPr algn="ctr" rtl="0" indent="304800">
              <a:spcBef>
                <a:spcPts val="0"/>
              </a:spcBef>
              <a:buSzPct val="100000"/>
              <a:defRPr sz="4800"/>
            </a:lvl4pPr>
            <a:lvl5pPr algn="ctr" rtl="0" indent="304800">
              <a:spcBef>
                <a:spcPts val="0"/>
              </a:spcBef>
              <a:buSzPct val="100000"/>
              <a:defRPr sz="4800"/>
            </a:lvl5pPr>
            <a:lvl6pPr algn="ctr" rtl="0" indent="304800">
              <a:spcBef>
                <a:spcPts val="0"/>
              </a:spcBef>
              <a:buSzPct val="100000"/>
              <a:defRPr sz="4800"/>
            </a:lvl6pPr>
            <a:lvl7pPr algn="ctr" rtl="0" indent="304800">
              <a:spcBef>
                <a:spcPts val="0"/>
              </a:spcBef>
              <a:buSzPct val="100000"/>
              <a:defRPr sz="4800"/>
            </a:lvl7pPr>
            <a:lvl8pPr algn="ctr" rtl="0" indent="304800">
              <a:spcBef>
                <a:spcPts val="0"/>
              </a:spcBef>
              <a:buSzPct val="100000"/>
              <a:defRPr sz="4800"/>
            </a:lvl8pPr>
            <a:lvl9pPr algn="ctr" rtl="0" indent="30480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27" name="Shape 27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 indent="457200">
              <a:spcBef>
                <a:spcPts val="0"/>
              </a:spcBef>
              <a:defRPr/>
            </a:lvl2pPr>
            <a:lvl3pPr rtl="0" indent="914400">
              <a:spcBef>
                <a:spcPts val="0"/>
              </a:spcBef>
              <a:defRPr/>
            </a:lvl3pPr>
            <a:lvl4pPr rtl="0" indent="137160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7.xml" Type="http://schemas.openxmlformats.org/officeDocument/2006/relationships/slideLayout" Id="rId2"/><Relationship Target="../media/image00.jpg" Type="http://schemas.openxmlformats.org/officeDocument/2006/relationships/image" Id="rId1"/><Relationship Target="../slideLayouts/slideLayout9.xml" Type="http://schemas.openxmlformats.org/officeDocument/2006/relationships/slideLayout" Id="rId4"/><Relationship Target="../slideLayouts/slideLayout8.xml" Type="http://schemas.openxmlformats.org/officeDocument/2006/relationships/slideLayout" Id="rId3"/><Relationship Target="../slideLayouts/slideLayout11.xml" Type="http://schemas.openxmlformats.org/officeDocument/2006/relationships/slideLayout" Id="rId6"/><Relationship Target="../slideLayouts/slideLayout10.xml" Type="http://schemas.openxmlformats.org/officeDocument/2006/relationships/slideLayout" Id="rId5"/><Relationship Target="../theme/theme3.xml" Type="http://schemas.openxmlformats.org/officeDocument/2006/relationships/theme" Id="rId8"/><Relationship Target="../slideLayouts/slideLayout12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rtl="0"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rtl="0"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rtl="0"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rtl="0"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rtl="0"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rtl="0"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rtl="0"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rtl="0"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rtl="0"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rtl="0"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rtl="0"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rtl="0"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rtl="0"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rtl="0"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rtl="0"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rtl="0"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y="974550" x="0"/>
            <a:ext cy="1222200" cx="5082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 txBox="1"/>
          <p:nvPr>
            <p:ph type="ctrTitle"/>
          </p:nvPr>
        </p:nvSpPr>
        <p:spPr>
          <a:xfrm>
            <a:off y="1087225" x="141925"/>
            <a:ext cy="1143299" cx="56096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sz="36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YOUR COMPELLING WEBINAR TITLE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y="4072250" x="491525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Image on full background 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#1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Meet and Greet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Intro Slide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/>
        </p:nvSpPr>
        <p:spPr>
          <a:xfrm>
            <a:off y="1127125" x="3082200"/>
            <a:ext cy="2920199" cx="2950500"/>
          </a:xfrm>
          <a:prstGeom prst="rect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 txBox="1"/>
          <p:nvPr/>
        </p:nvSpPr>
        <p:spPr>
          <a:xfrm>
            <a:off y="2322150" x="3082200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image for pain point 2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#10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Your Story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illustrating the struggle/conflict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/>
        </p:nvSpPr>
        <p:spPr>
          <a:xfrm>
            <a:off y="1127125" x="3082200"/>
            <a:ext cy="2920199" cx="2950500"/>
          </a:xfrm>
          <a:prstGeom prst="rect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 txBox="1"/>
          <p:nvPr/>
        </p:nvSpPr>
        <p:spPr>
          <a:xfrm>
            <a:off y="2322150" x="3082200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image for pain point 3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#11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Your Story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illustrating the struggle/conflict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/>
        </p:nvSpPr>
        <p:spPr>
          <a:xfrm>
            <a:off y="1127125" x="3082200"/>
            <a:ext cy="2920199" cx="2950500"/>
          </a:xfrm>
          <a:prstGeom prst="rect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 txBox="1"/>
          <p:nvPr/>
        </p:nvSpPr>
        <p:spPr>
          <a:xfrm>
            <a:off y="2322150" x="3082200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image for story &amp; </a:t>
            </a:r>
          </a:p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benefits outcome of your webinar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#12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Your Story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showing the solution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y="4084550" x="3072000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caption for image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 txBox="1"/>
          <p:nvPr/>
        </p:nvSpPr>
        <p:spPr>
          <a:xfrm>
            <a:off y="1858100" x="3072000"/>
            <a:ext cy="1448699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Poll Question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#13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Your Story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to check in with audience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165" name="Shape 165"/>
          <p:cNvSpPr/>
          <p:nvPr/>
        </p:nvSpPr>
        <p:spPr>
          <a:xfrm>
            <a:off y="2075574" x="734650"/>
            <a:ext cy="951299" cx="9512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 txBox="1"/>
          <p:nvPr/>
        </p:nvSpPr>
        <p:spPr>
          <a:xfrm>
            <a:off y="2401225" x="682300"/>
            <a:ext cy="300000" cx="1055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900" lang="en">
                <a:latin typeface="Arimo"/>
                <a:ea typeface="Arimo"/>
                <a:cs typeface="Arimo"/>
                <a:sym typeface="Arimo"/>
              </a:rPr>
              <a:t>POLL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#14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Content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introducing your content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174" name="Shape 174"/>
          <p:cNvSpPr/>
          <p:nvPr/>
        </p:nvSpPr>
        <p:spPr>
          <a:xfrm>
            <a:off y="864025" x="0"/>
            <a:ext cy="646799" cx="5865899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 txBox="1"/>
          <p:nvPr/>
        </p:nvSpPr>
        <p:spPr>
          <a:xfrm>
            <a:off y="960025" x="0"/>
            <a:ext cy="550799" cx="5677500"/>
          </a:xfrm>
          <a:prstGeom prst="rect">
            <a:avLst/>
          </a:prstGeom>
          <a:noFill/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rPr sz="3000" lang="en">
                <a:latin typeface="Arimo"/>
                <a:ea typeface="Arimo"/>
                <a:cs typeface="Arimo"/>
                <a:sym typeface="Arimo"/>
              </a:rPr>
              <a:t>YOUR CONTENT HEADER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y="4072250" x="491525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Image on full background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/>
        </p:nvSpPr>
        <p:spPr>
          <a:xfrm>
            <a:off y="1127125" x="3082200"/>
            <a:ext cy="2920199" cx="2950500"/>
          </a:xfrm>
          <a:prstGeom prst="rect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 txBox="1"/>
          <p:nvPr/>
        </p:nvSpPr>
        <p:spPr>
          <a:xfrm>
            <a:off y="2322150" x="3082200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diagram/statistics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#15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Content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showing market data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 txBox="1"/>
          <p:nvPr/>
        </p:nvSpPr>
        <p:spPr>
          <a:xfrm>
            <a:off y="2322150" x="2965500"/>
            <a:ext cy="499200" cx="3233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screenshot of case study’s website, logo, photo, etc.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#16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Content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Case Studies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194" name="Shape 194"/>
          <p:cNvSpPr/>
          <p:nvPr/>
        </p:nvSpPr>
        <p:spPr>
          <a:xfrm>
            <a:off y="1501700" x="619050"/>
            <a:ext cy="1189499" cx="1189499"/>
          </a:xfrm>
          <a:prstGeom prst="ellipse">
            <a:avLst/>
          </a:prstGeom>
          <a:solidFill>
            <a:schemeClr val="lt1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 txBox="1"/>
          <p:nvPr/>
        </p:nvSpPr>
        <p:spPr>
          <a:xfrm>
            <a:off y="1850375" x="619050"/>
            <a:ext cy="511199" cx="1189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200" lang="en">
                <a:latin typeface="Arimo"/>
                <a:ea typeface="Arimo"/>
                <a:cs typeface="Arimo"/>
                <a:sym typeface="Arimo"/>
              </a:rPr>
              <a:t>CASE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1200" lang="en">
                <a:latin typeface="Arimo"/>
                <a:ea typeface="Arimo"/>
                <a:cs typeface="Arimo"/>
                <a:sym typeface="Arimo"/>
              </a:rPr>
              <a:t>STUDY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1200"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#17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Content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teaching the WHAT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203" name="Shape 203"/>
          <p:cNvSpPr txBox="1"/>
          <p:nvPr>
            <p:ph type="ctrTitle"/>
          </p:nvPr>
        </p:nvSpPr>
        <p:spPr>
          <a:xfrm>
            <a:off y="1585050" x="2249700"/>
            <a:ext cy="2273699" cx="4664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Insert your best content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8" name="Shape 208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#18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Content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Examples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211" name="Shape 211"/>
          <p:cNvSpPr txBox="1"/>
          <p:nvPr>
            <p:ph type="ctrTitle"/>
          </p:nvPr>
        </p:nvSpPr>
        <p:spPr>
          <a:xfrm>
            <a:off y="1585050" x="2249700"/>
            <a:ext cy="2273699" cx="4664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Insert your best content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y="2532774" x="734650"/>
            <a:ext cy="951299" cx="951299"/>
          </a:xfrm>
          <a:prstGeom prst="ellipse">
            <a:avLst/>
          </a:prstGeom>
          <a:solidFill>
            <a:schemeClr val="lt1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3" name="Shape 213"/>
          <p:cNvSpPr txBox="1"/>
          <p:nvPr/>
        </p:nvSpPr>
        <p:spPr>
          <a:xfrm>
            <a:off y="2858425" x="682300"/>
            <a:ext cy="300000" cx="1055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900" lang="en">
                <a:latin typeface="Arimo"/>
                <a:ea typeface="Arimo"/>
                <a:cs typeface="Arimo"/>
                <a:sym typeface="Arimo"/>
              </a:rPr>
              <a:t>EXAMPLE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#19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Content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teaching the WHAT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221" name="Shape 221"/>
          <p:cNvSpPr txBox="1"/>
          <p:nvPr>
            <p:ph type="ctrTitle"/>
          </p:nvPr>
        </p:nvSpPr>
        <p:spPr>
          <a:xfrm>
            <a:off y="2029675" x="4496800"/>
            <a:ext cy="2273699" cx="38802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Insert your best content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y="1122350" x="863600"/>
            <a:ext cy="2920199" cx="2950500"/>
          </a:xfrm>
          <a:prstGeom prst="rect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 txBox="1"/>
          <p:nvPr/>
        </p:nvSpPr>
        <p:spPr>
          <a:xfrm>
            <a:off y="2332850" x="838850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image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y="1596300" x="4183750"/>
            <a:ext cy="1222200" cx="4970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#2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Welcome Slide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The Welcome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55" name="Shape 55"/>
          <p:cNvSpPr txBox="1"/>
          <p:nvPr>
            <p:ph type="ctrTitle"/>
          </p:nvPr>
        </p:nvSpPr>
        <p:spPr>
          <a:xfrm>
            <a:off y="1711950" x="3420300"/>
            <a:ext cy="1143299" cx="56096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sz="36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YOUR COMPELLING WEBINAR TITLE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y="4072250" x="491525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Image on full background 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#20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Content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teaching the WHAT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231" name="Shape 231"/>
          <p:cNvSpPr txBox="1"/>
          <p:nvPr>
            <p:ph type="ctrTitle"/>
          </p:nvPr>
        </p:nvSpPr>
        <p:spPr>
          <a:xfrm>
            <a:off y="1952525" x="2037000"/>
            <a:ext cy="2273699" cx="5070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Insert your actionable items (step by step process on how to achieve results)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35" name="Shape 2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6" name="Shape 236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7" name="Shape 237"/>
          <p:cNvSpPr txBox="1"/>
          <p:nvPr/>
        </p:nvSpPr>
        <p:spPr>
          <a:xfrm>
            <a:off y="1858100" x="3072000"/>
            <a:ext cy="1448699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Poll Question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#21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Content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Polls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240" name="Shape 240"/>
          <p:cNvSpPr/>
          <p:nvPr/>
        </p:nvSpPr>
        <p:spPr>
          <a:xfrm>
            <a:off y="2075574" x="734650"/>
            <a:ext cy="951299" cx="951299"/>
          </a:xfrm>
          <a:prstGeom prst="ellipse">
            <a:avLst/>
          </a:prstGeom>
          <a:solidFill>
            <a:schemeClr val="lt1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 txBox="1"/>
          <p:nvPr/>
        </p:nvSpPr>
        <p:spPr>
          <a:xfrm>
            <a:off y="2401225" x="682300"/>
            <a:ext cy="300000" cx="1055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900" lang="en">
                <a:latin typeface="Arimo"/>
                <a:ea typeface="Arimo"/>
                <a:cs typeface="Arimo"/>
                <a:sym typeface="Arimo"/>
              </a:rPr>
              <a:t>POLL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45" name="Shape 2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6" name="Shape 246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7" name="Shape 247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#22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Close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introducing your product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249" name="Shape 249"/>
          <p:cNvSpPr/>
          <p:nvPr/>
        </p:nvSpPr>
        <p:spPr>
          <a:xfrm>
            <a:off y="864025" x="0"/>
            <a:ext cy="646799" cx="5865899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 txBox="1"/>
          <p:nvPr/>
        </p:nvSpPr>
        <p:spPr>
          <a:xfrm>
            <a:off y="960025" x="0"/>
            <a:ext cy="581100" cx="5677500"/>
          </a:xfrm>
          <a:prstGeom prst="rect">
            <a:avLst/>
          </a:prstGeom>
          <a:noFill/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rPr sz="3000" lang="en">
                <a:latin typeface="Arimo"/>
                <a:ea typeface="Arimo"/>
                <a:cs typeface="Arimo"/>
                <a:sym typeface="Arimo"/>
              </a:rPr>
              <a:t>YOUR CLOSE HEADER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y="4072250" x="491525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Image on full background 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55" name="Shape 2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6" name="Shape 256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" name="Shape 257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#23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Close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introducing the new problem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259" name="Shape 259"/>
          <p:cNvSpPr txBox="1"/>
          <p:nvPr>
            <p:ph type="ctrTitle"/>
          </p:nvPr>
        </p:nvSpPr>
        <p:spPr>
          <a:xfrm>
            <a:off y="2029675" x="4496800"/>
            <a:ext cy="2273699" cx="38802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Insert the new problem (why do they need your product?)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60" name="Shape 260"/>
          <p:cNvSpPr/>
          <p:nvPr/>
        </p:nvSpPr>
        <p:spPr>
          <a:xfrm>
            <a:off y="1122350" x="863600"/>
            <a:ext cy="2920199" cx="2950500"/>
          </a:xfrm>
          <a:prstGeom prst="rect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" name="Shape 261"/>
          <p:cNvSpPr txBox="1"/>
          <p:nvPr/>
        </p:nvSpPr>
        <p:spPr>
          <a:xfrm>
            <a:off y="2332850" x="838850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image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65" name="Shape 2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6" name="Shape 266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" name="Shape 267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#24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Close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introducing the the solution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269" name="Shape 269"/>
          <p:cNvSpPr txBox="1"/>
          <p:nvPr>
            <p:ph type="ctrTitle"/>
          </p:nvPr>
        </p:nvSpPr>
        <p:spPr>
          <a:xfrm>
            <a:off y="2029675" x="4496800"/>
            <a:ext cy="2273699" cx="38802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Insert the solution</a:t>
            </a:r>
          </a:p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(your product)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70" name="Shape 270"/>
          <p:cNvSpPr/>
          <p:nvPr/>
        </p:nvSpPr>
        <p:spPr>
          <a:xfrm>
            <a:off y="1122350" x="863600"/>
            <a:ext cy="2920199" cx="2950500"/>
          </a:xfrm>
          <a:prstGeom prst="rect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" name="Shape 271"/>
          <p:cNvSpPr txBox="1"/>
          <p:nvPr/>
        </p:nvSpPr>
        <p:spPr>
          <a:xfrm>
            <a:off y="2332850" x="838850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image of your product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75" name="Shape 2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6" name="Shape 276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7" name="Shape 277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#25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Close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benefits of your product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279" name="Shape 279"/>
          <p:cNvSpPr txBox="1"/>
          <p:nvPr>
            <p:ph type="ctrTitle"/>
          </p:nvPr>
        </p:nvSpPr>
        <p:spPr>
          <a:xfrm>
            <a:off y="1585050" x="2249700"/>
            <a:ext cy="2273699" cx="4664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Insert benefit #1 of your product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83" name="Shape 2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4" name="Shape 284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5" name="Shape 285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#26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Close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benefits of your product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287" name="Shape 287"/>
          <p:cNvSpPr txBox="1"/>
          <p:nvPr>
            <p:ph type="ctrTitle"/>
          </p:nvPr>
        </p:nvSpPr>
        <p:spPr>
          <a:xfrm>
            <a:off y="1585050" x="2249700"/>
            <a:ext cy="2273699" cx="4664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Insert benefit #2 of your product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91" name="Shape 2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2" name="Shape 292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3" name="Shape 293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#27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Close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benefits of your product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295" name="Shape 295"/>
          <p:cNvSpPr txBox="1"/>
          <p:nvPr>
            <p:ph type="ctrTitle"/>
          </p:nvPr>
        </p:nvSpPr>
        <p:spPr>
          <a:xfrm>
            <a:off y="1585050" x="2249700"/>
            <a:ext cy="2273699" cx="4664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Insert benefit #3 of your product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99" name="Shape 2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0" name="Shape 300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1" name="Shape 301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#28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Close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benefits of your product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303" name="Shape 303"/>
          <p:cNvSpPr txBox="1"/>
          <p:nvPr>
            <p:ph type="ctrTitle"/>
          </p:nvPr>
        </p:nvSpPr>
        <p:spPr>
          <a:xfrm>
            <a:off y="1585050" x="2249700"/>
            <a:ext cy="2273699" cx="4664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Insert summary of all benefits of your product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07" name="Shape 3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8" name="Shape 308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9" name="Shape 309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#29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Close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Testimonials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311" name="Shape 311"/>
          <p:cNvSpPr txBox="1"/>
          <p:nvPr>
            <p:ph type="ctrTitle"/>
          </p:nvPr>
        </p:nvSpPr>
        <p:spPr>
          <a:xfrm>
            <a:off y="1510825" x="939800"/>
            <a:ext cy="2273699" cx="38802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Insert testimonial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312" name="Shape 312"/>
          <p:cNvSpPr/>
          <p:nvPr/>
        </p:nvSpPr>
        <p:spPr>
          <a:xfrm>
            <a:off y="1573425" x="5797725"/>
            <a:ext cy="2006099" cx="2369700"/>
          </a:xfrm>
          <a:prstGeom prst="rect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" name="Shape 313"/>
          <p:cNvSpPr txBox="1"/>
          <p:nvPr/>
        </p:nvSpPr>
        <p:spPr>
          <a:xfrm>
            <a:off y="2326862" x="5482575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image of person </a:t>
            </a:r>
          </a:p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giving testimonial </a:t>
            </a:r>
          </a:p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or their site/brand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>
            <a:off y="1127125" x="3082200"/>
            <a:ext cy="2920199" cx="2950500"/>
          </a:xfrm>
          <a:prstGeom prst="rect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 txBox="1"/>
          <p:nvPr/>
        </p:nvSpPr>
        <p:spPr>
          <a:xfrm>
            <a:off y="2322150" x="3082200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(classy) picture of you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#3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Welcome Slide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to tell who you are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17" name="Shape 3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8" name="Shape 318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" name="Shape 319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#30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Close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Guarantee</a:t>
            </a:r>
          </a:p>
        </p:txBody>
      </p:sp>
      <p:sp>
        <p:nvSpPr>
          <p:cNvPr id="320" name="Shape 320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321" name="Shape 321"/>
          <p:cNvSpPr txBox="1"/>
          <p:nvPr>
            <p:ph type="ctrTitle"/>
          </p:nvPr>
        </p:nvSpPr>
        <p:spPr>
          <a:xfrm>
            <a:off y="1585050" x="2249700"/>
            <a:ext cy="2273699" cx="4664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Insert your guarantee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25" name="Shape 3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6" name="Shape 326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7" name="Shape 327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#31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Close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Price Breakdown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y="1102950" x="2965500"/>
            <a:ext cy="499200" cx="3233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value of component one</a:t>
            </a:r>
          </a:p>
        </p:txBody>
      </p:sp>
      <p:sp>
        <p:nvSpPr>
          <p:cNvPr id="330" name="Shape 330"/>
          <p:cNvSpPr txBox="1"/>
          <p:nvPr/>
        </p:nvSpPr>
        <p:spPr>
          <a:xfrm>
            <a:off y="1735350" x="2965500"/>
            <a:ext cy="499200" cx="3233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value of component two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y="2367750" x="2955300"/>
            <a:ext cy="499200" cx="3233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value of component three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y="3000150" x="2965500"/>
            <a:ext cy="499200" cx="3233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total value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y="3918700" x="2955300"/>
            <a:ext cy="499200" cx="3233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your price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37" name="Shape 3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8" name="Shape 338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" name="Shape 339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#32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Close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Call to Action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341" name="Shape 341"/>
          <p:cNvSpPr txBox="1"/>
          <p:nvPr>
            <p:ph type="ctrTitle"/>
          </p:nvPr>
        </p:nvSpPr>
        <p:spPr>
          <a:xfrm>
            <a:off y="1585050" x="2249700"/>
            <a:ext cy="2273699" cx="4664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Insert link to </a:t>
            </a:r>
          </a:p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checkout page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45" name="Shape 3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6" name="Shape 346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7" name="Shape 347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#33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The Close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Bonuses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349" name="Shape 349"/>
          <p:cNvSpPr txBox="1"/>
          <p:nvPr>
            <p:ph type="ctrTitle"/>
          </p:nvPr>
        </p:nvSpPr>
        <p:spPr>
          <a:xfrm>
            <a:off y="1585050" x="2249700"/>
            <a:ext cy="2273699" cx="4664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Insert link to </a:t>
            </a:r>
          </a:p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checkout page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350" name="Shape 350"/>
          <p:cNvSpPr txBox="1"/>
          <p:nvPr/>
        </p:nvSpPr>
        <p:spPr>
          <a:xfrm>
            <a:off y="2322150" x="351900"/>
            <a:ext cy="499200" cx="2603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fast-acting bonus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54" name="Shape 3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5" name="Shape 355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6" name="Shape 356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#34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Q&amp;A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Q&amp;A and Goodbye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358" name="Shape 358"/>
          <p:cNvSpPr txBox="1"/>
          <p:nvPr>
            <p:ph type="ctrTitle"/>
          </p:nvPr>
        </p:nvSpPr>
        <p:spPr>
          <a:xfrm>
            <a:off y="1585050" x="2249700"/>
            <a:ext cy="2273699" cx="4664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Insert link to </a:t>
            </a:r>
          </a:p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checkout page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359" name="Shape 359"/>
          <p:cNvSpPr txBox="1"/>
          <p:nvPr/>
        </p:nvSpPr>
        <p:spPr>
          <a:xfrm>
            <a:off y="2148875" x="6600837"/>
            <a:ext cy="499200" cx="23505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limit of items available, timer, deadline, etc.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y="2322150" x="351900"/>
            <a:ext cy="499200" cx="2603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fast-acting bonus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#4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Welcome Slide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to tell what this webinar is about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y="4072250" x="491525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Image on full background </a:t>
            </a:r>
          </a:p>
        </p:txBody>
      </p:sp>
      <p:sp>
        <p:nvSpPr>
          <p:cNvPr id="74" name="Shape 74"/>
          <p:cNvSpPr/>
          <p:nvPr/>
        </p:nvSpPr>
        <p:spPr>
          <a:xfrm>
            <a:off y="1447800" x="-25"/>
            <a:ext cy="2548199" cx="5053799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>
            <p:ph type="ctrTitle"/>
          </p:nvPr>
        </p:nvSpPr>
        <p:spPr>
          <a:xfrm>
            <a:off y="1596600" x="388800"/>
            <a:ext cy="2273699" cx="4664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Today we are going to cover [insert your topic]</a:t>
            </a:r>
          </a:p>
          <a:p>
            <a:pPr algn="l" rtl="0" lvl="0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F2620D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#5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Welcome Slide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House-Cleaning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83" name="Shape 83"/>
          <p:cNvSpPr txBox="1"/>
          <p:nvPr>
            <p:ph type="ctrTitle"/>
          </p:nvPr>
        </p:nvSpPr>
        <p:spPr>
          <a:xfrm>
            <a:off y="1585050" x="2249700"/>
            <a:ext cy="2273699" cx="4664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Insert house-cleaning </a:t>
            </a:r>
          </a:p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call to actions</a:t>
            </a:r>
          </a:p>
          <a:p>
            <a:pPr rtl="0" lvl="0">
              <a:spcBef>
                <a:spcPts val="0"/>
              </a:spcBef>
              <a:buNone/>
            </a:pPr>
            <a:r>
              <a:rPr b="0" sz="3000" lang="en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(turn off cell phone, announcements, etc.)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/>
        </p:nvSpPr>
        <p:spPr>
          <a:xfrm>
            <a:off y="4565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/>
        </p:nvSpPr>
        <p:spPr>
          <a:xfrm>
            <a:off y="252550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#6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Welcome Slide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Agenda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Set expectation for time commitment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y="570525" x="3020375"/>
            <a:ext cy="511199" cx="3137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2400" lang="en">
                <a:latin typeface="Arimo"/>
                <a:ea typeface="Arimo"/>
                <a:cs typeface="Arimo"/>
                <a:sym typeface="Arimo"/>
              </a:rPr>
              <a:t>AGENDA</a:t>
            </a:r>
          </a:p>
        </p:txBody>
      </p:sp>
      <p:sp>
        <p:nvSpPr>
          <p:cNvPr id="92" name="Shape 92"/>
          <p:cNvSpPr/>
          <p:nvPr/>
        </p:nvSpPr>
        <p:spPr>
          <a:xfrm>
            <a:off y="1977000" x="2122387"/>
            <a:ext cy="1189499" cx="11894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/>
        </p:nvSpPr>
        <p:spPr>
          <a:xfrm>
            <a:off y="1976987" x="3981562"/>
            <a:ext cy="1189499" cx="11894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/>
        </p:nvSpPr>
        <p:spPr>
          <a:xfrm>
            <a:off y="1976987" x="5871225"/>
            <a:ext cy="1189499" cx="1189499"/>
          </a:xfrm>
          <a:prstGeom prst="ellipse">
            <a:avLst/>
          </a:prstGeom>
          <a:solidFill>
            <a:srgbClr val="FFFFFF"/>
          </a:solidFill>
          <a:ln w="19050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/>
        </p:nvSpPr>
        <p:spPr>
          <a:xfrm>
            <a:off y="2464500" x="3395750"/>
            <a:ext cy="214500" cx="518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/>
        </p:nvSpPr>
        <p:spPr>
          <a:xfrm>
            <a:off y="2466975" x="5269762"/>
            <a:ext cy="214500" cx="518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/>
        </p:nvSpPr>
        <p:spPr>
          <a:xfrm>
            <a:off y="2389025" x="5864025"/>
            <a:ext cy="365399" cx="1189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200" lang="en">
                <a:latin typeface="Arimo"/>
                <a:ea typeface="Arimo"/>
                <a:cs typeface="Arimo"/>
                <a:sym typeface="Arimo"/>
              </a:rPr>
              <a:t>ITEM #3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y="2389025" x="2063000"/>
            <a:ext cy="365399" cx="1308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200" lang="en">
                <a:latin typeface="Arimo"/>
                <a:ea typeface="Arimo"/>
                <a:cs typeface="Arimo"/>
                <a:sym typeface="Arimo"/>
              </a:rPr>
              <a:t>ITEM #1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y="2404025" x="3990012"/>
            <a:ext cy="335400" cx="1203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200" lang="en">
                <a:latin typeface="Arimo"/>
                <a:ea typeface="Arimo"/>
                <a:cs typeface="Arimo"/>
                <a:sym typeface="Arimo"/>
              </a:rPr>
              <a:t>ITEM #2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/>
        </p:nvSpPr>
        <p:spPr>
          <a:xfrm>
            <a:off y="1127125" x="3082200"/>
            <a:ext cy="2920199" cx="2950500"/>
          </a:xfrm>
          <a:prstGeom prst="rect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 txBox="1"/>
          <p:nvPr/>
        </p:nvSpPr>
        <p:spPr>
          <a:xfrm>
            <a:off y="2322150" x="3082200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image for story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#7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Your Story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introduction of story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y="4084550" x="3072000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caption for image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/>
        </p:nvSpPr>
        <p:spPr>
          <a:xfrm>
            <a:off y="1127125" x="3082200"/>
            <a:ext cy="2920199" cx="2950500"/>
          </a:xfrm>
          <a:prstGeom prst="rect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 txBox="1"/>
          <p:nvPr/>
        </p:nvSpPr>
        <p:spPr>
          <a:xfrm>
            <a:off y="2322150" x="3082200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image for story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#8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Your Story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illustrating the struggle/conflict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y="4084550" x="3072000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caption for image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/>
        </p:nvSpPr>
        <p:spPr>
          <a:xfrm>
            <a:off y="304150" x="0"/>
            <a:ext cy="824699" cx="364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/>
        </p:nvSpPr>
        <p:spPr>
          <a:xfrm>
            <a:off y="1127125" x="3082200"/>
            <a:ext cy="2920199" cx="2950500"/>
          </a:xfrm>
          <a:prstGeom prst="rect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y="2322150" x="3082200"/>
            <a:ext cy="4992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image for pain point 1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y="154225" x="84575"/>
            <a:ext cy="499200" cx="494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Slide #9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Your Story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7F2613"/>
                </a:solidFill>
                <a:latin typeface="Arimo"/>
                <a:ea typeface="Arimo"/>
                <a:cs typeface="Arimo"/>
                <a:sym typeface="Arimo"/>
              </a:rPr>
              <a:t>Use for illustrating the struggle/conflict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y="4481300" x="7357800"/>
            <a:ext cy="499200" cx="1643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Insert logo here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